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253" y="2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9F0A4FEA-A3AE-4FEC-87E5-33E2FEDC9584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39B51581-2C31-46AF-8D03-0CEDFD07F98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6948264"/>
            <a:ext cx="685800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s-ES" b="1" dirty="0" smtClean="0">
                <a:latin typeface="Century Gothic" pitchFamily="34" charset="0"/>
              </a:rPr>
              <a:t>A SU DISPOSICIÓN : </a:t>
            </a:r>
          </a:p>
          <a:p>
            <a:pPr algn="ctr">
              <a:lnSpc>
                <a:spcPct val="150000"/>
              </a:lnSpc>
            </a:pPr>
            <a:r>
              <a:rPr lang="es-ES" b="1" dirty="0" smtClean="0">
                <a:latin typeface="Century Gothic" pitchFamily="34" charset="0"/>
              </a:rPr>
              <a:t> www.icaslifestyle.com -USUARIO:   </a:t>
            </a:r>
            <a:r>
              <a:rPr lang="es-ES" b="1" dirty="0" smtClean="0">
                <a:latin typeface="Century Gothic" pitchFamily="34" charset="0"/>
              </a:rPr>
              <a:t>  </a:t>
            </a:r>
            <a:r>
              <a:rPr lang="es-ES" b="1" dirty="0" smtClean="0">
                <a:latin typeface="Century Gothic" pitchFamily="34" charset="0"/>
              </a:rPr>
              <a:t>-CONTRASEÑA: </a:t>
            </a:r>
            <a:endParaRPr lang="en-US" b="1" dirty="0">
              <a:latin typeface="Century Gothic" pitchFamily="34" charset="0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8424"/>
            <a:ext cx="6858000" cy="75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184" y="7668344"/>
            <a:ext cx="1615820" cy="116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134463" y="8100392"/>
            <a:ext cx="5152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tx2"/>
                </a:solidFill>
                <a:latin typeface="Century Gothic" pitchFamily="34" charset="0"/>
              </a:rPr>
              <a:t>SU PROGRAMA DE ASISTENCIA AL EMPLEADO</a:t>
            </a:r>
          </a:p>
          <a:p>
            <a:pPr algn="ctr"/>
            <a:r>
              <a:rPr lang="es-ES" b="1" dirty="0" smtClean="0">
                <a:solidFill>
                  <a:schemeClr val="tx2"/>
                </a:solidFill>
                <a:latin typeface="Century Gothic" pitchFamily="34" charset="0"/>
              </a:rPr>
              <a:t>       0 800 555 7555</a:t>
            </a:r>
            <a:endParaRPr lang="en-US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1026" name="Picture 2" descr="C:\Documents and Settings\agarcia\Mis documentos\Mis imágenes\icas_lifestyle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640" y="179512"/>
            <a:ext cx="2487251" cy="748283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3068960" y="323528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 smtClean="0">
                <a:solidFill>
                  <a:schemeClr val="tx2"/>
                </a:solidFill>
                <a:latin typeface="Century Gothic" pitchFamily="34" charset="0"/>
              </a:rPr>
              <a:t>Una colección variada de recursos para la salud y el bienestar en los que puede confiar, al alcance de sus manos.</a:t>
            </a:r>
            <a:endParaRPr lang="es-ES" sz="12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1088" y="971600"/>
            <a:ext cx="2376264" cy="300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agarcia\Mis documentos\Mis imágenes\Wor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979712"/>
            <a:ext cx="2420888" cy="1763892"/>
          </a:xfrm>
          <a:prstGeom prst="rect">
            <a:avLst/>
          </a:prstGeom>
          <a:noFill/>
        </p:spPr>
      </p:pic>
      <p:pic>
        <p:nvPicPr>
          <p:cNvPr id="1030" name="Picture 6" descr="C:\Documents and Settings\agarcia\Mis documentos\Mis imágenes\Family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72000"/>
            <a:ext cx="2204864" cy="1522063"/>
          </a:xfrm>
          <a:prstGeom prst="rect">
            <a:avLst/>
          </a:prstGeom>
          <a:noFill/>
        </p:spPr>
      </p:pic>
      <p:pic>
        <p:nvPicPr>
          <p:cNvPr id="1031" name="Picture 7" descr="C:\Documents and Settings\agarcia\Mis documentos\Mis imágenes\emotional-health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5064" y="4466984"/>
            <a:ext cx="2852936" cy="1545176"/>
          </a:xfrm>
          <a:prstGeom prst="rect">
            <a:avLst/>
          </a:prstGeom>
          <a:noFill/>
        </p:spPr>
      </p:pic>
      <p:sp>
        <p:nvSpPr>
          <p:cNvPr id="16" name="15 Rectángulo"/>
          <p:cNvSpPr/>
          <p:nvPr/>
        </p:nvSpPr>
        <p:spPr>
          <a:xfrm>
            <a:off x="0" y="1403648"/>
            <a:ext cx="33569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Trabajo</a:t>
            </a:r>
            <a:endParaRPr lang="en-US" b="1" dirty="0"/>
          </a:p>
        </p:txBody>
      </p:sp>
      <p:sp>
        <p:nvSpPr>
          <p:cNvPr id="17" name="16 Rectángulo"/>
          <p:cNvSpPr/>
          <p:nvPr/>
        </p:nvSpPr>
        <p:spPr>
          <a:xfrm>
            <a:off x="0" y="4211960"/>
            <a:ext cx="335699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Familia</a:t>
            </a:r>
            <a:endParaRPr lang="en-US" b="1" dirty="0"/>
          </a:p>
        </p:txBody>
      </p:sp>
      <p:sp>
        <p:nvSpPr>
          <p:cNvPr id="19" name="18 CuadroTexto"/>
          <p:cNvSpPr txBox="1"/>
          <p:nvPr/>
        </p:nvSpPr>
        <p:spPr>
          <a:xfrm>
            <a:off x="2132856" y="2195736"/>
            <a:ext cx="21602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- Búsqueda  de equilibrio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Resolución de conflictos</a:t>
            </a:r>
          </a:p>
          <a:p>
            <a:pPr>
              <a:lnSpc>
                <a:spcPct val="150000"/>
              </a:lnSpc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-  Seguridad</a:t>
            </a:r>
            <a:endParaRPr lang="en-US" sz="1100" b="1" dirty="0">
              <a:solidFill>
                <a:schemeClr val="tx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188640" y="5940152"/>
            <a:ext cx="25922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Relaciones duraderas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Violencia doméstica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Adolescentes</a:t>
            </a:r>
            <a:endParaRPr lang="en-US" sz="1100" b="1" dirty="0">
              <a:solidFill>
                <a:schemeClr val="tx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4221088" y="5940152"/>
            <a:ext cx="249289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es-ES" sz="1100" b="1" dirty="0" smtClean="0">
                <a:solidFill>
                  <a:srgbClr val="C00000"/>
                </a:solidFill>
                <a:latin typeface="Century Gothic" pitchFamily="34" charset="0"/>
              </a:rPr>
              <a:t> </a:t>
            </a: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Aprender a  relajarse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Mantenerse positivo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s-ES" sz="1100" b="1" dirty="0" smtClean="0">
                <a:solidFill>
                  <a:schemeClr val="tx2">
                    <a:lumMod val="50000"/>
                  </a:schemeClr>
                </a:solidFill>
                <a:latin typeface="Century Gothic" pitchFamily="34" charset="0"/>
              </a:rPr>
              <a:t>  Ansiedad</a:t>
            </a:r>
            <a:endParaRPr lang="en-US" sz="1100" b="1" dirty="0">
              <a:solidFill>
                <a:schemeClr val="tx2">
                  <a:lumMod val="50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3717032" y="4211960"/>
            <a:ext cx="314096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Salud Emocional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77</Words>
  <Application>Microsoft Office PowerPoint</Application>
  <PresentationFormat>Presentación en pantalla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agarcia</cp:lastModifiedBy>
  <cp:revision>20</cp:revision>
  <dcterms:created xsi:type="dcterms:W3CDTF">2013-09-06T19:13:02Z</dcterms:created>
  <dcterms:modified xsi:type="dcterms:W3CDTF">2013-10-15T17:51:27Z</dcterms:modified>
</cp:coreProperties>
</file>