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3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1136524"/>
            <a:ext cx="2736453" cy="477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agarcia</dc:creator>
  <cp:lastModifiedBy>agarcia</cp:lastModifiedBy>
  <cp:revision>2</cp:revision>
  <dcterms:created xsi:type="dcterms:W3CDTF">2014-07-16T17:20:46Z</dcterms:created>
  <dcterms:modified xsi:type="dcterms:W3CDTF">2014-07-16T17:28:28Z</dcterms:modified>
</cp:coreProperties>
</file>