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3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ttp://trazoide.com/images/enlaces/videos-de-dibuj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08720"/>
            <a:ext cx="4920283" cy="369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agarcia</cp:lastModifiedBy>
  <cp:revision>1</cp:revision>
  <dcterms:created xsi:type="dcterms:W3CDTF">2014-07-16T17:20:46Z</dcterms:created>
  <dcterms:modified xsi:type="dcterms:W3CDTF">2014-07-16T17:23:09Z</dcterms:modified>
</cp:coreProperties>
</file>