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3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47A5E-8A32-45F8-84C5-D9164D78E13A}" type="datetimeFigureOut">
              <a:rPr lang="en-US" smtClean="0"/>
              <a:t>7/16/2014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63E6C-07C7-4709-9BA6-3D651D6097F1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45120" y="764728"/>
            <a:ext cx="392576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agarcia</dc:creator>
  <cp:lastModifiedBy>agarcia</cp:lastModifiedBy>
  <cp:revision>3</cp:revision>
  <dcterms:created xsi:type="dcterms:W3CDTF">2014-07-16T17:20:46Z</dcterms:created>
  <dcterms:modified xsi:type="dcterms:W3CDTF">2014-07-16T17:30:19Z</dcterms:modified>
</cp:coreProperties>
</file>