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D36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666699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46F86-F5E1-43BC-A983-0D15D8B02C01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6732240" cy="1124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chemeClr val="tx2"/>
                </a:solidFill>
                <a:latin typeface="Century Gothic" pitchFamily="34" charset="0"/>
              </a:rPr>
              <a:t>TE RECORDAMOS QUE PUEDES CONTAR CON EL </a:t>
            </a: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chemeClr val="tx2"/>
                </a:solidFill>
                <a:latin typeface="Century Gothic" pitchFamily="34" charset="0"/>
              </a:rPr>
              <a:t>SERVICIO DE ASESORAMIENTO PROFESIONAL  DE</a:t>
            </a:r>
            <a:endParaRPr lang="en-US" sz="2400" b="1" dirty="0">
              <a:solidFill>
                <a:schemeClr val="tx2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313184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268759"/>
            <a:ext cx="295232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268759"/>
            <a:ext cx="3059832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-251520" y="3241769"/>
            <a:ext cx="9144000" cy="806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1700" b="1" dirty="0" smtClean="0">
                <a:solidFill>
                  <a:schemeClr val="tx2"/>
                </a:solidFill>
                <a:latin typeface="Century Gothic" pitchFamily="34" charset="0"/>
              </a:rPr>
              <a:t>CONSULTAS GRATUITAS Y CONFIDENCIALES PARA TODOS LOS EMPLEADOS Y SUS </a:t>
            </a:r>
            <a:r>
              <a:rPr lang="es-ES" sz="1600" b="1" dirty="0" smtClean="0">
                <a:solidFill>
                  <a:schemeClr val="tx2"/>
                </a:solidFill>
                <a:latin typeface="Century Gothic" pitchFamily="34" charset="0"/>
              </a:rPr>
              <a:t>FAMILIARES CONVIVIENTES</a:t>
            </a:r>
            <a:endParaRPr lang="en-US" sz="2000" b="1" dirty="0">
              <a:solidFill>
                <a:srgbClr val="00B0F0"/>
              </a:solidFill>
              <a:latin typeface="Century Gothic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0" y="4045181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C00000"/>
                </a:solidFill>
                <a:latin typeface="Century Gothic" pitchFamily="34" charset="0"/>
              </a:rPr>
              <a:t>Llámanos desde teléfono fijo al  0 1 8 0 0  5 1 8 0 8 3 5 </a:t>
            </a:r>
          </a:p>
          <a:p>
            <a:pPr algn="ctr" fontAlgn="base">
              <a:lnSpc>
                <a:spcPct val="150000"/>
              </a:lnSpc>
            </a:pPr>
            <a:r>
              <a:rPr lang="es-A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Desde celular </a:t>
            </a:r>
            <a:r>
              <a:rPr lang="es-A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al    </a:t>
            </a:r>
            <a:r>
              <a:rPr lang="es-AR" sz="2000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3 </a:t>
            </a:r>
            <a:r>
              <a:rPr lang="es-AR" sz="2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1 7  8 9 5 9 9 9 9 Opción 3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O a través de la página web: </a:t>
            </a:r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www.icascolombia.com</a:t>
            </a:r>
            <a:endParaRPr lang="es-ES" sz="1600" b="1" dirty="0" smtClean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Usuario y Contraseña: </a:t>
            </a:r>
            <a:r>
              <a:rPr lang="es-ES" b="1" dirty="0" err="1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usuariocol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0"/>
            <a:ext cx="1944216" cy="139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B61A4C84B82645BF8F388992E15E27" ma:contentTypeVersion="1" ma:contentTypeDescription="Crear nuevo documento." ma:contentTypeScope="" ma:versionID="bb30783a575b50cddd77c61bfd606b1a">
  <xsd:schema xmlns:xsd="http://www.w3.org/2001/XMLSchema" xmlns:xs="http://www.w3.org/2001/XMLSchema" xmlns:p="http://schemas.microsoft.com/office/2006/metadata/properties" xmlns:ns2="8561f535-cd08-4ec8-83a4-21b357448180" xmlns:ns3="7e7f82ac-cfa9-4fd9-884c-85c2c9927a1e" targetNamespace="http://schemas.microsoft.com/office/2006/metadata/properties" ma:root="true" ma:fieldsID="d1b81570ea5bf0c6f7d0ece515454003" ns2:_="" ns3:_="">
    <xsd:import namespace="8561f535-cd08-4ec8-83a4-21b357448180"/>
    <xsd:import namespace="7e7f82ac-cfa9-4fd9-884c-85c2c9927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61f535-cd08-4ec8-83a4-21b3574481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7f82ac-cfa9-4fd9-884c-85c2c9927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561f535-cd08-4ec8-83a4-21b357448180">AYQC3S52SV55-7-2083</_dlc_DocId>
    <_dlc_DocIdUrl xmlns="8561f535-cd08-4ec8-83a4-21b357448180">
      <Url>https://icasarg.sharepoint.com/Publico/_layouts/15/DocIdRedir.aspx?ID=AYQC3S52SV55-7-2083</Url>
      <Description>AYQC3S52SV55-7-2083</Description>
    </_dlc_DocIdUrl>
  </documentManagement>
</p:properties>
</file>

<file path=customXml/itemProps1.xml><?xml version="1.0" encoding="utf-8"?>
<ds:datastoreItem xmlns:ds="http://schemas.openxmlformats.org/officeDocument/2006/customXml" ds:itemID="{9E090D5B-BE1F-4D95-B4C4-956F3B8F6246}"/>
</file>

<file path=customXml/itemProps2.xml><?xml version="1.0" encoding="utf-8"?>
<ds:datastoreItem xmlns:ds="http://schemas.openxmlformats.org/officeDocument/2006/customXml" ds:itemID="{8EDFDA61-6793-4E79-8B89-DDFAE5BDC552}"/>
</file>

<file path=customXml/itemProps3.xml><?xml version="1.0" encoding="utf-8"?>
<ds:datastoreItem xmlns:ds="http://schemas.openxmlformats.org/officeDocument/2006/customXml" ds:itemID="{C24F83C8-6F31-4260-BB0B-9AF7996D3266}"/>
</file>

<file path=customXml/itemProps4.xml><?xml version="1.0" encoding="utf-8"?>
<ds:datastoreItem xmlns:ds="http://schemas.openxmlformats.org/officeDocument/2006/customXml" ds:itemID="{7F4F45FC-B754-4134-88A1-11BBF9496689}"/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47</Words>
  <Application>Microsoft Office PowerPoint</Application>
  <PresentationFormat>Presentación en pantalla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Century Gothic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Ana</cp:lastModifiedBy>
  <cp:revision>35</cp:revision>
  <dcterms:created xsi:type="dcterms:W3CDTF">2013-11-22T19:49:07Z</dcterms:created>
  <dcterms:modified xsi:type="dcterms:W3CDTF">2015-02-20T16:11:26Z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0x01010049B61A4C84B82645BF8F388992E15E27</vt:lpwstr>
  </property>
  <property fmtid="{D5CDD505-2E9C-101B-9397-08002B2CF9AE}" pid="3" name="_dlc_DocIdItemGuid">
    <vt:lpwstr>6f6fe62b-4438-4f4a-9e6c-913265778655</vt:lpwstr>
  </property>
</Properties>
</file>