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</p:sldIdLst>
  <p:sldSz cx="12192000" cy="6858000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1.xml"/><Relationship Id="rId10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BC7A5-F493-4A1B-8F4F-96E25E9CD7E0}" type="datetimeFigureOut">
              <a:rPr lang="es-AR" smtClean="0"/>
              <a:t>19/02/2015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4C26E-65F1-4D11-8F71-3D44189ED14D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67245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BC7A5-F493-4A1B-8F4F-96E25E9CD7E0}" type="datetimeFigureOut">
              <a:rPr lang="es-AR" smtClean="0"/>
              <a:t>19/02/2015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4C26E-65F1-4D11-8F71-3D44189ED14D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092178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BC7A5-F493-4A1B-8F4F-96E25E9CD7E0}" type="datetimeFigureOut">
              <a:rPr lang="es-AR" smtClean="0"/>
              <a:t>19/02/2015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4C26E-65F1-4D11-8F71-3D44189ED14D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170578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BC7A5-F493-4A1B-8F4F-96E25E9CD7E0}" type="datetimeFigureOut">
              <a:rPr lang="es-AR" smtClean="0"/>
              <a:t>19/02/2015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4C26E-65F1-4D11-8F71-3D44189ED14D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871034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BC7A5-F493-4A1B-8F4F-96E25E9CD7E0}" type="datetimeFigureOut">
              <a:rPr lang="es-AR" smtClean="0"/>
              <a:t>19/02/2015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4C26E-65F1-4D11-8F71-3D44189ED14D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899993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BC7A5-F493-4A1B-8F4F-96E25E9CD7E0}" type="datetimeFigureOut">
              <a:rPr lang="es-AR" smtClean="0"/>
              <a:t>19/02/2015</a:t>
            </a:fld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4C26E-65F1-4D11-8F71-3D44189ED14D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929724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BC7A5-F493-4A1B-8F4F-96E25E9CD7E0}" type="datetimeFigureOut">
              <a:rPr lang="es-AR" smtClean="0"/>
              <a:t>19/02/2015</a:t>
            </a:fld>
            <a:endParaRPr lang="es-AR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4C26E-65F1-4D11-8F71-3D44189ED14D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215507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BC7A5-F493-4A1B-8F4F-96E25E9CD7E0}" type="datetimeFigureOut">
              <a:rPr lang="es-AR" smtClean="0"/>
              <a:t>19/02/2015</a:t>
            </a:fld>
            <a:endParaRPr lang="es-AR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4C26E-65F1-4D11-8F71-3D44189ED14D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33024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BC7A5-F493-4A1B-8F4F-96E25E9CD7E0}" type="datetimeFigureOut">
              <a:rPr lang="es-AR" smtClean="0"/>
              <a:t>19/02/2015</a:t>
            </a:fld>
            <a:endParaRPr lang="es-AR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4C26E-65F1-4D11-8F71-3D44189ED14D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650717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BC7A5-F493-4A1B-8F4F-96E25E9CD7E0}" type="datetimeFigureOut">
              <a:rPr lang="es-AR" smtClean="0"/>
              <a:t>19/02/2015</a:t>
            </a:fld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4C26E-65F1-4D11-8F71-3D44189ED14D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6834114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BC7A5-F493-4A1B-8F4F-96E25E9CD7E0}" type="datetimeFigureOut">
              <a:rPr lang="es-AR" smtClean="0"/>
              <a:t>19/02/2015</a:t>
            </a:fld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4C26E-65F1-4D11-8F71-3D44189ED14D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54532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9BC7A5-F493-4A1B-8F4F-96E25E9CD7E0}" type="datetimeFigureOut">
              <a:rPr lang="es-AR" smtClean="0"/>
              <a:t>19/02/2015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E4C26E-65F1-4D11-8F71-3D44189ED14D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21137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323" y="126373"/>
            <a:ext cx="4006403" cy="3004803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6102" y="126373"/>
            <a:ext cx="3977423" cy="2983068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006" y="3313894"/>
            <a:ext cx="3644720" cy="2733541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6102" y="3424975"/>
            <a:ext cx="3765994" cy="282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180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9B61A4C84B82645BF8F388992E15E27" ma:contentTypeVersion="1" ma:contentTypeDescription="Crear nuevo documento." ma:contentTypeScope="" ma:versionID="bb30783a575b50cddd77c61bfd606b1a">
  <xsd:schema xmlns:xsd="http://www.w3.org/2001/XMLSchema" xmlns:xs="http://www.w3.org/2001/XMLSchema" xmlns:p="http://schemas.microsoft.com/office/2006/metadata/properties" xmlns:ns2="8561f535-cd08-4ec8-83a4-21b357448180" xmlns:ns3="7e7f82ac-cfa9-4fd9-884c-85c2c9927a1e" targetNamespace="http://schemas.microsoft.com/office/2006/metadata/properties" ma:root="true" ma:fieldsID="d1b81570ea5bf0c6f7d0ece515454003" ns2:_="" ns3:_="">
    <xsd:import namespace="8561f535-cd08-4ec8-83a4-21b357448180"/>
    <xsd:import namespace="7e7f82ac-cfa9-4fd9-884c-85c2c9927a1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61f535-cd08-4ec8-83a4-21b357448180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or de Id. de documento" ma:description="El valor del identificador de documento asignado a este elemento." ma:internalName="_dlc_DocId" ma:readOnly="true">
      <xsd:simpleType>
        <xsd:restriction base="dms:Text"/>
      </xsd:simpleType>
    </xsd:element>
    <xsd:element name="_dlc_DocIdUrl" ma:index="9" nillable="true" ma:displayName="Id. de documento" ma:description="Víncul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7f82ac-cfa9-4fd9-884c-85c2c9927a1e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8561f535-cd08-4ec8-83a4-21b357448180">AYQC3S52SV55-7-2076</_dlc_DocId>
    <_dlc_DocIdUrl xmlns="8561f535-cd08-4ec8-83a4-21b357448180">
      <Url>https://icasarg.sharepoint.com/Publico/_layouts/15/DocIdRedir.aspx?ID=AYQC3S52SV55-7-2076</Url>
      <Description>AYQC3S52SV55-7-2076</Description>
    </_dlc_DocIdUrl>
  </documentManagement>
</p:properties>
</file>

<file path=customXml/itemProps1.xml><?xml version="1.0" encoding="utf-8"?>
<ds:datastoreItem xmlns:ds="http://schemas.openxmlformats.org/officeDocument/2006/customXml" ds:itemID="{791BE027-C726-40E9-B330-04AA0C217DF5}"/>
</file>

<file path=customXml/itemProps2.xml><?xml version="1.0" encoding="utf-8"?>
<ds:datastoreItem xmlns:ds="http://schemas.openxmlformats.org/officeDocument/2006/customXml" ds:itemID="{7AAB50B8-C05D-4799-9ED3-7A12D71FA886}"/>
</file>

<file path=customXml/itemProps3.xml><?xml version="1.0" encoding="utf-8"?>
<ds:datastoreItem xmlns:ds="http://schemas.openxmlformats.org/officeDocument/2006/customXml" ds:itemID="{3018FBF9-549B-40B5-94F0-AD8CB8BA7404}"/>
</file>

<file path=customXml/itemProps4.xml><?xml version="1.0" encoding="utf-8"?>
<ds:datastoreItem xmlns:ds="http://schemas.openxmlformats.org/officeDocument/2006/customXml" ds:itemID="{25D0F25C-B36C-47CF-AE51-9CC870E0AA0B}"/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Panorámica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Garcia</dc:creator>
  <cp:lastModifiedBy>Ana Garcia</cp:lastModifiedBy>
  <cp:revision>1</cp:revision>
  <dcterms:created xsi:type="dcterms:W3CDTF">2015-02-19T14:36:29Z</dcterms:created>
  <dcterms:modified xsi:type="dcterms:W3CDTF">2015-02-19T14:45:08Z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0x01010049B61A4C84B82645BF8F388992E15E27</vt:lpwstr>
  </property>
  <property fmtid="{D5CDD505-2E9C-101B-9397-08002B2CF9AE}" pid="3" name="_dlc_DocIdItemGuid">
    <vt:lpwstr>a4cac400-3184-486d-9e21-a7207f7f9395</vt:lpwstr>
  </property>
</Properties>
</file>