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D36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989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6F86-F5E1-43BC-A983-0D15D8B02C0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6F86-F5E1-43BC-A983-0D15D8B02C0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6F86-F5E1-43BC-A983-0D15D8B02C0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6F86-F5E1-43BC-A983-0D15D8B02C0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6F86-F5E1-43BC-A983-0D15D8B02C0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6F86-F5E1-43BC-A983-0D15D8B02C0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6F86-F5E1-43BC-A983-0D15D8B02C0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6F86-F5E1-43BC-A983-0D15D8B02C0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6F86-F5E1-43BC-A983-0D15D8B02C0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6F86-F5E1-43BC-A983-0D15D8B02C0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46F86-F5E1-43BC-A983-0D15D8B02C0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solidFill>
            <a:srgbClr val="666699"/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46F86-F5E1-43BC-A983-0D15D8B02C0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B6176B-5A9B-4504-B748-9B89941394D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icasarg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Rectángulo"/>
          <p:cNvSpPr/>
          <p:nvPr/>
        </p:nvSpPr>
        <p:spPr>
          <a:xfrm>
            <a:off x="0" y="0"/>
            <a:ext cx="9144000" cy="19168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s-ES" sz="2800" b="1" dirty="0" smtClean="0">
                <a:solidFill>
                  <a:schemeClr val="bg1"/>
                </a:solidFill>
              </a:rPr>
              <a:t>¿ </a:t>
            </a:r>
            <a:r>
              <a:rPr lang="es-ES" sz="2400" b="1" dirty="0" smtClean="0">
                <a:solidFill>
                  <a:schemeClr val="bg1"/>
                </a:solidFill>
              </a:rPr>
              <a:t>SABÍAS QUE EXISTE UN BENEFICIO DE ASESORAMIENTO PROFESIONAL  SOBRE TEMAS FINANCIEROS  E IMPOSITIVOS?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1691680" y="4869160"/>
            <a:ext cx="694826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b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s-ES" sz="2000" b="1" dirty="0" smtClean="0">
                <a:solidFill>
                  <a:srgbClr val="00B0F0"/>
                </a:solidFill>
                <a:latin typeface="Century Gothic" pitchFamily="34" charset="0"/>
              </a:rPr>
              <a:t>EL PROGRAMA DE ASISTENCIA AL EMPLEADO</a:t>
            </a:r>
          </a:p>
          <a:p>
            <a:pPr algn="ctr">
              <a:lnSpc>
                <a:spcPct val="150000"/>
              </a:lnSpc>
            </a:pPr>
            <a:r>
              <a:rPr lang="es-ES" sz="2000" b="1" dirty="0" smtClean="0">
                <a:solidFill>
                  <a:srgbClr val="00B0F0"/>
                </a:solidFill>
                <a:latin typeface="Century Gothic" pitchFamily="34" charset="0"/>
              </a:rPr>
              <a:t>AL ALCANCE DE TU MANO: 0 8 0 0 5 5 5 7 5 5 5</a:t>
            </a:r>
          </a:p>
          <a:p>
            <a:pPr algn="ctr">
              <a:lnSpc>
                <a:spcPct val="150000"/>
              </a:lnSpc>
            </a:pPr>
            <a:r>
              <a:rPr lang="es-ES" sz="2000" b="1" dirty="0" smtClean="0">
                <a:solidFill>
                  <a:srgbClr val="00B0F0"/>
                </a:solidFill>
                <a:latin typeface="Century Gothic" pitchFamily="34" charset="0"/>
                <a:hlinkClick r:id="rId2"/>
              </a:rPr>
              <a:t>www.icasarg.com</a:t>
            </a:r>
            <a:r>
              <a:rPr lang="es-ES" sz="2000" b="1" dirty="0" smtClean="0">
                <a:solidFill>
                  <a:srgbClr val="00B0F0"/>
                </a:solidFill>
                <a:latin typeface="Century Gothic" pitchFamily="34" charset="0"/>
              </a:rPr>
              <a:t>  </a:t>
            </a:r>
            <a:r>
              <a:rPr lang="es-ES" sz="2000" b="1" dirty="0" smtClean="0">
                <a:solidFill>
                  <a:schemeClr val="tx2"/>
                </a:solidFill>
                <a:latin typeface="Century Gothic" pitchFamily="34" charset="0"/>
              </a:rPr>
              <a:t>Usuario y Contraseña: usuario1</a:t>
            </a:r>
          </a:p>
          <a:p>
            <a:endParaRPr lang="es-ES" sz="2000" b="1" dirty="0" smtClean="0">
              <a:solidFill>
                <a:srgbClr val="00B0F0"/>
              </a:solidFill>
              <a:latin typeface="Century Gothic" pitchFamily="34" charset="0"/>
            </a:endParaRPr>
          </a:p>
          <a:p>
            <a:endParaRPr lang="es-ES" sz="2000" b="1" dirty="0" smtClean="0">
              <a:solidFill>
                <a:srgbClr val="00B0F0"/>
              </a:solidFill>
              <a:latin typeface="Century Gothic" pitchFamily="34" charset="0"/>
            </a:endParaRPr>
          </a:p>
        </p:txBody>
      </p:sp>
      <p:pic>
        <p:nvPicPr>
          <p:cNvPr id="1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869160"/>
            <a:ext cx="1868910" cy="1345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5 CuadroTexto"/>
          <p:cNvSpPr txBox="1"/>
          <p:nvPr/>
        </p:nvSpPr>
        <p:spPr>
          <a:xfrm>
            <a:off x="1475656" y="4293096"/>
            <a:ext cx="6625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>
                <a:solidFill>
                  <a:schemeClr val="tx2"/>
                </a:solidFill>
                <a:latin typeface="Century Gothic" pitchFamily="34" charset="0"/>
              </a:rPr>
              <a:t>CONSULTAS GRATUITAS Y CONFIDENCIALES </a:t>
            </a:r>
            <a:endParaRPr lang="en-US" sz="2400" b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pic>
        <p:nvPicPr>
          <p:cNvPr id="9" name="Picture 12" descr="http://2.bp.blogspot.com/-Am5DNU3ejPA/UFziMt8RgTI/AAAAAAAAEnI/i9x5W81aqYM/s320/Sistema-de-impuesto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957218"/>
            <a:ext cx="2488419" cy="1790593"/>
          </a:xfrm>
          <a:prstGeom prst="rect">
            <a:avLst/>
          </a:prstGeom>
          <a:noFill/>
        </p:spPr>
      </p:pic>
      <p:pic>
        <p:nvPicPr>
          <p:cNvPr id="10" name="Picture 10" descr="http://www.serautonomo.net/wp-content/uploads/2009/12/que-es-el-iv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9704" y="2060848"/>
            <a:ext cx="2664296" cy="1801270"/>
          </a:xfrm>
          <a:prstGeom prst="rect">
            <a:avLst/>
          </a:prstGeom>
          <a:noFill/>
        </p:spPr>
      </p:pic>
      <p:pic>
        <p:nvPicPr>
          <p:cNvPr id="11" name="Picture 8" descr="http://2.bp.blogspot.com/-mnw8kjsF9fk/T_SyNFi9NcI/AAAAAAAAU5U/Il51oCv_BLA/s1600/el+ahorr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988840"/>
            <a:ext cx="2088232" cy="1794828"/>
          </a:xfrm>
          <a:prstGeom prst="rect">
            <a:avLst/>
          </a:prstGeom>
          <a:noFill/>
        </p:spPr>
      </p:pic>
      <p:sp>
        <p:nvSpPr>
          <p:cNvPr id="14" name="13 Rectángulo"/>
          <p:cNvSpPr/>
          <p:nvPr/>
        </p:nvSpPr>
        <p:spPr>
          <a:xfrm>
            <a:off x="0" y="3933056"/>
            <a:ext cx="9144000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48</Words>
  <Application>Microsoft Office PowerPoint</Application>
  <PresentationFormat>Presentación en pantalla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agarcia</dc:creator>
  <cp:lastModifiedBy>agarcia</cp:lastModifiedBy>
  <cp:revision>24</cp:revision>
  <dcterms:created xsi:type="dcterms:W3CDTF">2013-11-22T19:49:07Z</dcterms:created>
  <dcterms:modified xsi:type="dcterms:W3CDTF">2014-05-13T13:43:17Z</dcterms:modified>
</cp:coreProperties>
</file>